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CE5"/>
    <a:srgbClr val="1698A8"/>
    <a:srgbClr val="1F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8"/>
    <p:restoredTop sz="94678"/>
  </p:normalViewPr>
  <p:slideViewPr>
    <p:cSldViewPr snapToGrid="0" snapToObjects="1">
      <p:cViewPr varScale="1">
        <p:scale>
          <a:sx n="183" d="100"/>
          <a:sy n="183" d="100"/>
        </p:scale>
        <p:origin x="2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AEB57-F5D1-6846-9A9A-4528FAE67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6222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894A25-F788-5847-9949-9F6850C48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91432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10293E-8C25-7E40-B1FB-C044DEF3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760E3-C22B-A14E-97E4-6F8CD2528652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7F07F1-92EF-4A47-95B3-2B73BD76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BEAF2C-C05D-C547-822B-A0F73052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71741B-1716-F74C-A134-08DABDB138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54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09077-4110-BD4F-A171-37637FF6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E6009B-DBD7-8E43-B6C4-5BF0AD7A5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5547BC-4E39-1C45-865F-F67277F2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9F8B26-1636-DC4C-A1C5-333306C5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3AF2F-1E34-B643-A9A3-76D07C75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27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7FF62-ECD8-3A46-AD34-78BBC5DA3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493FB6-7A9A-7648-B4F2-F1850817F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EBF26A-BC75-704D-B270-16401341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557C58-BDAF-BE42-886F-DAB7D0EC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069A8-C7D7-F34B-AAD2-9474E344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18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AEB57-F5D1-6846-9A9A-4528FAE67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6222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894A25-F788-5847-9949-9F6850C48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91432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10293E-8C25-7E40-B1FB-C044DEF3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760E3-C22B-A14E-97E4-6F8CD2528652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7F07F1-92EF-4A47-95B3-2B73BD76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BEAF2C-C05D-C547-822B-A0F73052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71741B-1716-F74C-A134-08DABDB138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0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EE846-63FF-5B49-AACE-8600F9AB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490FA0-6F17-F14E-B2B2-5BAD32C7F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CA04EA-FD13-444F-888A-890D2ACC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1E56F-BADF-EE4C-A4D0-85501160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445FE-5899-4146-84D4-457F9B55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7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729A2-065C-3D49-9954-8BD99962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00101"/>
            <a:ext cx="10515600" cy="26289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B4E003-6080-8646-A4CC-76EA3CF1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4495"/>
            <a:ext cx="10515600" cy="2405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76DA1D-40FC-434E-BDFC-B6D5ED8D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A51EA3-2FAA-6C46-86A0-23DE650D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DAB41A-2860-054A-8CF4-ABB5CB00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65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17EB3-9425-B745-BA14-6FB892A6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F0A46-7DCC-5440-AA74-8F1DEDDC2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8B73EB-7464-0549-9973-6FD341B4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B2BA1-21F1-F948-9C4B-CA9F4186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0C2C3D-7A80-7B4E-99D5-6E01A9BF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BDE54-3D75-3D4B-9516-38FE786D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43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80C34-41BC-7142-99AD-E62A5FF3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660559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F9FF35-B92D-8949-B518-0094055A2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37229"/>
            <a:ext cx="5157787" cy="4152434"/>
          </a:xfrm>
        </p:spPr>
        <p:txBody>
          <a:bodyPr/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67BD16-E0B3-1146-8727-00FBA05E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7229"/>
            <a:ext cx="5183188" cy="4152434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4F904F-FB6E-024F-90F6-5865311D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863334-5928-1B4C-BC6F-141D356C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57F09C-319B-C543-BE5B-BE125FBC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716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EEED2-2EE7-294C-9CC4-5E9F183F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2CD75E-C2DB-4643-97BE-C9F4DA71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34F36C-930A-624F-9B41-1FCBFFEC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AD5AE7-A49C-A940-A680-8AC8237C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54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07FB82-3DE4-2B40-A27C-8A294E9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8FC121-3344-C04B-A180-CF64BBA3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0C7BDB-D086-6449-BA00-D1D82C85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02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61EC8-1502-5840-8732-AB446E8E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249D49-1466-C048-9963-476E8E1B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152672-78DD-2E4D-BF1D-AABEFC50A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4D1043-FFD5-E84E-9670-7499CC8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70D0D2-EE20-5348-9ECD-17E32A42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D18E6A-EEAB-1740-9796-AFBA0C9E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35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EE846-63FF-5B49-AACE-8600F9AB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490FA0-6F17-F14E-B2B2-5BAD32C7F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CA04EA-FD13-444F-888A-890D2ACC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1E56F-BADF-EE4C-A4D0-85501160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445FE-5899-4146-84D4-457F9B55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84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FBEB4-F015-8F4F-82B0-037D6D8C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03C6A9-04A0-1142-90FF-F711808A8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75E207-81CD-4149-ABB8-C3C46AEDA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F44B76-1126-B940-A1AC-085533D2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F3B01C-4435-1D45-88D7-D800A6B4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E1DC20-1E09-BB4D-AE3C-E7BE089B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21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09077-4110-BD4F-A171-37637FF6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E6009B-DBD7-8E43-B6C4-5BF0AD7A5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5547BC-4E39-1C45-865F-F67277F2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9F8B26-1636-DC4C-A1C5-333306C5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3AF2F-1E34-B643-A9A3-76D07C75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369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7FF62-ECD8-3A46-AD34-78BBC5DA3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493FB6-7A9A-7648-B4F2-F1850817F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EBF26A-BC75-704D-B270-16401341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557C58-BDAF-BE42-886F-DAB7D0EC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069A8-C7D7-F34B-AAD2-9474E344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5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729A2-065C-3D49-9954-8BD99962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00101"/>
            <a:ext cx="10515600" cy="26289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B4E003-6080-8646-A4CC-76EA3CF1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4495"/>
            <a:ext cx="10515600" cy="2405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76DA1D-40FC-434E-BDFC-B6D5ED8D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A51EA3-2FAA-6C46-86A0-23DE650D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DAB41A-2860-054A-8CF4-ABB5CB00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39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17EB3-9425-B745-BA14-6FB892A6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F0A46-7DCC-5440-AA74-8F1DEDDC2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8B73EB-7464-0549-9973-6FD341B4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B2BA1-21F1-F948-9C4B-CA9F4186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0C2C3D-7A80-7B4E-99D5-6E01A9BF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BDE54-3D75-3D4B-9516-38FE786D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2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80C34-41BC-7142-99AD-E62A5FF3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660559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F9FF35-B92D-8949-B518-0094055A2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37229"/>
            <a:ext cx="5157787" cy="4152434"/>
          </a:xfrm>
        </p:spPr>
        <p:txBody>
          <a:bodyPr/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67BD16-E0B3-1146-8727-00FBA05E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7229"/>
            <a:ext cx="5183188" cy="4152434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4F904F-FB6E-024F-90F6-5865311D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863334-5928-1B4C-BC6F-141D356C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57F09C-319B-C543-BE5B-BE125FBC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5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EEED2-2EE7-294C-9CC4-5E9F183F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2CD75E-C2DB-4643-97BE-C9F4DA71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34F36C-930A-624F-9B41-1FCBFFEC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AD5AE7-A49C-A940-A680-8AC8237C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37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07FB82-3DE4-2B40-A27C-8A294E9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8FC121-3344-C04B-A180-CF64BBA3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0C7BDB-D086-6449-BA00-D1D82C85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10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61EC8-1502-5840-8732-AB446E8E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249D49-1466-C048-9963-476E8E1B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152672-78DD-2E4D-BF1D-AABEFC50A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4D1043-FFD5-E84E-9670-7499CC8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70D0D2-EE20-5348-9ECD-17E32A42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D18E6A-EEAB-1740-9796-AFBA0C9E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24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FBEB4-F015-8F4F-82B0-037D6D8C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03C6A9-04A0-1142-90FF-F711808A8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75E207-81CD-4149-ABB8-C3C46AEDA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F44B76-1126-B940-A1AC-085533D2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F3B01C-4435-1D45-88D7-D800A6B4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E1DC20-1E09-BB4D-AE3C-E7BE089B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21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29C8BA-373F-9647-BD20-3AECD380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96D9DB-9678-0B42-B3D2-8FBBC034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04CDB9-EB3F-9542-9723-A51DEBB9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D3CCE1-2903-0247-9B72-6BDEBCC1F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4B85D4-C2C6-6B41-AD83-E3927173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04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698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29C8BA-373F-9647-BD20-3AECD380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96D9DB-9678-0B42-B3D2-8FBBC034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04CDB9-EB3F-9542-9723-A51DEBB9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60E3-C22B-A14E-97E4-6F8CD2528652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D3CCE1-2903-0247-9B72-6BDEBCC1F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4B85D4-C2C6-6B41-AD83-E3927173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741B-1716-F74C-A134-08DABDB13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4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CCE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F510A-25F0-774B-8CE5-AA519F58D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2B1EDE-6911-B147-BB97-7F10A9A2D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78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Apresentacao_itlab" id="{9DB20FE5-5E3A-3443-BD46-35E3D3CCCC95}" vid="{5BA1565E-3231-924E-BE6C-06CC142726FC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Apresentacao_itlab" id="{9DB20FE5-5E3A-3443-BD46-35E3D3CCCC95}" vid="{550389A1-4E1B-F145-B25C-F0F696CDB2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Tema do Office</vt:lpstr>
      <vt:lpstr>1_Tema do Office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2</cp:revision>
  <dcterms:created xsi:type="dcterms:W3CDTF">2019-09-30T12:26:20Z</dcterms:created>
  <dcterms:modified xsi:type="dcterms:W3CDTF">2019-10-01T12:00:04Z</dcterms:modified>
</cp:coreProperties>
</file>